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41" r:id="rId1"/>
  </p:sldMasterIdLst>
  <p:notesMasterIdLst>
    <p:notesMasterId r:id="rId9"/>
  </p:notesMasterIdLst>
  <p:sldIdLst>
    <p:sldId id="263" r:id="rId2"/>
    <p:sldId id="257" r:id="rId3"/>
    <p:sldId id="264" r:id="rId4"/>
    <p:sldId id="265" r:id="rId5"/>
    <p:sldId id="266" r:id="rId6"/>
    <p:sldId id="267" r:id="rId7"/>
    <p:sldId id="26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7"/>
    <p:restoredTop sz="85502"/>
  </p:normalViewPr>
  <p:slideViewPr>
    <p:cSldViewPr snapToGrid="0" snapToObjects="1">
      <p:cViewPr varScale="1">
        <p:scale>
          <a:sx n="124" d="100"/>
          <a:sy n="124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1977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99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75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99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63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24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2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142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53590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22100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85607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17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338568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918377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9984652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057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335394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779458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5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gs351lf.weebly.com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mgs351lf.weebly.com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69913"/>
            <a:ext cx="9144000" cy="1110606"/>
          </a:xfrm>
        </p:spPr>
        <p:txBody>
          <a:bodyPr>
            <a:norm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MGS 351 Final </a:t>
            </a:r>
            <a:r>
              <a:rPr lang="en" sz="40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Project </a:t>
            </a:r>
            <a:endParaRPr lang="en-US" sz="4000" b="1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387076" y="1792288"/>
            <a:ext cx="7826649" cy="2805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Group </a:t>
            </a:r>
            <a:r>
              <a:rPr lang="en-US" sz="28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2:</a:t>
            </a:r>
          </a:p>
          <a:p>
            <a:pPr marL="219456" lvl="1" indent="0">
              <a:buNone/>
            </a:pPr>
            <a:endParaRPr lang="en-US" sz="1850" b="1" smtClean="0">
              <a:solidFill>
                <a:schemeClr val="bg2">
                  <a:lumMod val="25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562356" lvl="1" indent="-342900">
              <a:buFont typeface="Wingdings" charset="2"/>
              <a:buChar char="§"/>
            </a:pPr>
            <a:r>
              <a:rPr lang="en-US" sz="1850" b="1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Brendan </a:t>
            </a:r>
            <a:r>
              <a:rPr lang="en-US" sz="1850" b="1" dirty="0" err="1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Wanek</a:t>
            </a:r>
            <a:endParaRPr lang="en-US" sz="1850" b="1" dirty="0" smtClean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562356" lvl="1" indent="-342900">
              <a:buFont typeface="Wingdings" charset="2"/>
              <a:buChar char="§"/>
            </a:pPr>
            <a:r>
              <a:rPr lang="en-US" sz="185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Min </a:t>
            </a:r>
            <a:r>
              <a:rPr lang="en-US" sz="185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Jung </a:t>
            </a:r>
            <a:r>
              <a:rPr lang="en-US" sz="185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Cho</a:t>
            </a:r>
            <a:endParaRPr lang="en-US" sz="185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562356" lvl="1" indent="-342900">
              <a:buFont typeface="Wingdings" charset="2"/>
              <a:buChar char="§"/>
            </a:pPr>
            <a:r>
              <a:rPr lang="en-US" sz="1850" b="1" dirty="0" err="1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Raluca</a:t>
            </a:r>
            <a:r>
              <a:rPr lang="en-US" sz="185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1850" b="1" dirty="0" err="1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Popescu</a:t>
            </a:r>
            <a:endParaRPr lang="en-US" sz="1850" b="1" dirty="0" smtClean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562356" lvl="1" indent="-342900">
              <a:buFont typeface="Wingdings" charset="2"/>
              <a:buChar char="§"/>
            </a:pPr>
            <a:r>
              <a:rPr lang="en-US" sz="185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Yash </a:t>
            </a:r>
            <a:r>
              <a:rPr lang="en-US" sz="185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Dhumal</a:t>
            </a:r>
          </a:p>
          <a:p>
            <a:pPr marL="562356" lvl="1" indent="-342900">
              <a:buFont typeface="Wingdings" charset="2"/>
              <a:buChar char="§"/>
            </a:pPr>
            <a:r>
              <a:rPr lang="en-US" sz="1850" b="1" dirty="0" err="1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Yeechan</a:t>
            </a:r>
            <a:r>
              <a:rPr lang="en-US" sz="185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 Lee</a:t>
            </a:r>
          </a:p>
          <a:p>
            <a:pPr lvl="6"/>
            <a:endParaRPr lang="en-US" sz="1100" b="1" dirty="0">
              <a:latin typeface="Garamond" charset="0"/>
              <a:ea typeface="Garamond" charset="0"/>
              <a:cs typeface="Garamond" charset="0"/>
            </a:endParaRPr>
          </a:p>
          <a:p>
            <a:pPr algn="r"/>
            <a:endParaRPr lang="en-US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076" y="214953"/>
            <a:ext cx="1776592" cy="662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2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387076" y="2211858"/>
            <a:ext cx="8134624" cy="1532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La </a:t>
            </a:r>
            <a:r>
              <a:rPr lang="en" sz="2000" b="1" dirty="0" err="1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Famiglia</a:t>
            </a:r>
            <a:r>
              <a:rPr lang="en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</a:br>
            <a:endParaRPr lang="en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Local </a:t>
            </a:r>
            <a:r>
              <a:rPr lang="en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Pizzeria </a:t>
            </a:r>
            <a: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</a:br>
            <a:endParaRPr lang="en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Pickup and delivery 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387076" y="1174065"/>
            <a:ext cx="7280290" cy="8474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Overview</a:t>
            </a: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" b="1" dirty="0">
              <a:solidFill>
                <a:schemeClr val="tx1"/>
              </a:solidFill>
            </a:endParaRPr>
          </a:p>
        </p:txBody>
      </p:sp>
      <p:pic>
        <p:nvPicPr>
          <p:cNvPr id="6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76" y="214953"/>
            <a:ext cx="1776592" cy="6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6" y="1174065"/>
            <a:ext cx="4394543" cy="25700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387076" y="2211858"/>
            <a:ext cx="4246708" cy="9761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No Computerized System</a:t>
            </a:r>
            <a:r>
              <a:rPr lang="en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</a:br>
            <a:endParaRPr lang="en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Pen &amp; Paper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387076" y="1174065"/>
            <a:ext cx="7280290" cy="8474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Current System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" b="1" dirty="0"/>
          </a:p>
        </p:txBody>
      </p:sp>
      <p:pic>
        <p:nvPicPr>
          <p:cNvPr id="6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76" y="214953"/>
            <a:ext cx="1776592" cy="6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2" y="1174065"/>
            <a:ext cx="5016845" cy="20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8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387075" y="2211859"/>
            <a:ext cx="4728621" cy="21624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Easy to loose order</a:t>
            </a:r>
            <a:r>
              <a:rPr lang="en-US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</a:br>
            <a:endParaRPr lang="en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Often have partial data</a:t>
            </a: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endParaRPr lang="en-US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Lack of Structure</a:t>
            </a: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endParaRPr lang="en-US" sz="2000" b="1" dirty="0" smtClean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-US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Unorganized and inefficient</a:t>
            </a:r>
            <a:endParaRPr lang="en-US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endParaRPr lang="en-US" sz="2000" b="1" dirty="0" smtClean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387076" y="1174065"/>
            <a:ext cx="7280290" cy="8474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Problems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" b="1" dirty="0"/>
          </a:p>
        </p:txBody>
      </p:sp>
      <p:pic>
        <p:nvPicPr>
          <p:cNvPr id="6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76" y="214953"/>
            <a:ext cx="1776592" cy="6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696" y="2021532"/>
            <a:ext cx="3571105" cy="2352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9546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387075" y="2211858"/>
            <a:ext cx="6063152" cy="25331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har char="❏"/>
            </a:pPr>
            <a:r>
              <a:rPr lang="en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Keeping track of all business transaction </a:t>
            </a:r>
            <a:endParaRPr lang="en-US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Char char="❏"/>
            </a:pPr>
            <a:endParaRPr lang="en" sz="2000" b="1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Char char="❏"/>
            </a:pPr>
            <a:r>
              <a:rPr lang="en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Increase marketability and profit</a:t>
            </a:r>
          </a:p>
          <a:p>
            <a:pPr marL="457200" lvl="0" indent="-381000">
              <a:spcBef>
                <a:spcPts val="0"/>
              </a:spcBef>
              <a:buChar char="❏"/>
            </a:pPr>
            <a:endParaRPr lang="en-US" sz="2000" b="1" dirty="0" smtClean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lvl="0" indent="-381000">
              <a:spcBef>
                <a:spcPts val="0"/>
              </a:spcBef>
              <a:buChar char="❏"/>
            </a:pPr>
            <a:r>
              <a:rPr lang="en" sz="2000" b="1" dirty="0" smtClean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More </a:t>
            </a:r>
            <a:r>
              <a:rPr lang="en" sz="2000" b="1" dirty="0">
                <a:solidFill>
                  <a:srgbClr val="002060"/>
                </a:solidFill>
                <a:latin typeface="Garamond" charset="0"/>
                <a:ea typeface="Garamond" charset="0"/>
                <a:cs typeface="Garamond" charset="0"/>
              </a:rPr>
              <a:t>updated and advanced system for the business </a:t>
            </a: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endParaRPr lang="en-US" sz="2000" b="1" dirty="0" smtClean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387076" y="1174065"/>
            <a:ext cx="7280290" cy="8474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Business Value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" b="1" dirty="0"/>
          </a:p>
        </p:txBody>
      </p:sp>
      <p:pic>
        <p:nvPicPr>
          <p:cNvPr id="6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76" y="214953"/>
            <a:ext cx="1776592" cy="6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7639" y="2021532"/>
            <a:ext cx="3100953" cy="192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93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387077" y="2171832"/>
            <a:ext cx="7965814" cy="25331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har char="❏"/>
            </a:pPr>
            <a:r>
              <a:rPr lang="en" sz="2000" dirty="0">
                <a:solidFill>
                  <a:srgbClr val="002060"/>
                </a:solidFill>
              </a:rPr>
              <a:t>Designed a database to combine employees, customers and order </a:t>
            </a:r>
            <a:r>
              <a:rPr lang="en" sz="2000" dirty="0" smtClean="0">
                <a:solidFill>
                  <a:srgbClr val="002060"/>
                </a:solidFill>
              </a:rPr>
              <a:t>data</a:t>
            </a:r>
            <a:endParaRPr lang="en" sz="2000" dirty="0">
              <a:solidFill>
                <a:srgbClr val="002060"/>
              </a:solidFill>
            </a:endParaRPr>
          </a:p>
          <a:p>
            <a:pPr marL="457200" lvl="0" indent="-381000">
              <a:spcBef>
                <a:spcPts val="0"/>
              </a:spcBef>
              <a:buChar char="❏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lvl="0" indent="-381000">
              <a:spcBef>
                <a:spcPts val="0"/>
              </a:spcBef>
              <a:buChar char="❏"/>
            </a:pPr>
            <a:r>
              <a:rPr lang="en" sz="2000" dirty="0" smtClean="0">
                <a:solidFill>
                  <a:srgbClr val="002060"/>
                </a:solidFill>
              </a:rPr>
              <a:t>Making </a:t>
            </a:r>
            <a:r>
              <a:rPr lang="en" sz="2000" dirty="0">
                <a:solidFill>
                  <a:srgbClr val="002060"/>
                </a:solidFill>
              </a:rPr>
              <a:t>input easy to understand with forms to fill out requiring all necessary data for each category</a:t>
            </a:r>
          </a:p>
          <a:p>
            <a:pPr marL="457200" lvl="0" indent="-381000">
              <a:spcBef>
                <a:spcPts val="0"/>
              </a:spcBef>
              <a:buChar char="❏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lvl="0" indent="-381000">
              <a:spcBef>
                <a:spcPts val="0"/>
              </a:spcBef>
              <a:buChar char="❏"/>
            </a:pPr>
            <a:r>
              <a:rPr lang="en" sz="2000" dirty="0" smtClean="0">
                <a:solidFill>
                  <a:srgbClr val="002060"/>
                </a:solidFill>
              </a:rPr>
              <a:t>Improve</a:t>
            </a:r>
            <a:r>
              <a:rPr lang="en-US" sz="2000" dirty="0" smtClean="0">
                <a:solidFill>
                  <a:srgbClr val="002060"/>
                </a:solidFill>
              </a:rPr>
              <a:t>s</a:t>
            </a:r>
            <a:r>
              <a:rPr lang="en" sz="2000" dirty="0" smtClean="0">
                <a:solidFill>
                  <a:srgbClr val="002060"/>
                </a:solidFill>
              </a:rPr>
              <a:t> </a:t>
            </a:r>
            <a:r>
              <a:rPr lang="en" sz="2000" dirty="0">
                <a:solidFill>
                  <a:srgbClr val="002060"/>
                </a:solidFill>
              </a:rPr>
              <a:t>accuracy and efficiency</a:t>
            </a:r>
          </a:p>
          <a:p>
            <a:pPr marL="457200" lvl="0" indent="-381000">
              <a:spcBef>
                <a:spcPts val="0"/>
              </a:spcBef>
              <a:buChar char="❏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lvl="0" indent="-381000">
              <a:spcBef>
                <a:spcPts val="0"/>
              </a:spcBef>
              <a:buChar char="❏"/>
            </a:pPr>
            <a:r>
              <a:rPr lang="en" sz="2000" dirty="0" smtClean="0">
                <a:solidFill>
                  <a:srgbClr val="002060"/>
                </a:solidFill>
              </a:rPr>
              <a:t>Allow</a:t>
            </a:r>
            <a:r>
              <a:rPr lang="en-US" sz="2000" dirty="0" smtClean="0">
                <a:solidFill>
                  <a:srgbClr val="002060"/>
                </a:solidFill>
              </a:rPr>
              <a:t>s</a:t>
            </a:r>
            <a:r>
              <a:rPr lang="en" sz="2000" dirty="0" smtClean="0">
                <a:solidFill>
                  <a:srgbClr val="002060"/>
                </a:solidFill>
              </a:rPr>
              <a:t> </a:t>
            </a:r>
            <a:r>
              <a:rPr lang="en" sz="2000" dirty="0">
                <a:solidFill>
                  <a:srgbClr val="002060"/>
                </a:solidFill>
              </a:rPr>
              <a:t>for easy retrieval of information and quick look ups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387076" y="1174065"/>
            <a:ext cx="7280290" cy="8474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Proposed System &amp; Solutions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" b="1" dirty="0"/>
          </a:p>
        </p:txBody>
      </p:sp>
      <p:pic>
        <p:nvPicPr>
          <p:cNvPr id="6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76" y="214953"/>
            <a:ext cx="1776592" cy="6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80" y="165577"/>
            <a:ext cx="3323395" cy="20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89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387075" y="2211858"/>
            <a:ext cx="8571574" cy="25331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" sz="2000" b="1" u="sng" dirty="0">
              <a:solidFill>
                <a:srgbClr val="002060"/>
              </a:solidFill>
              <a:latin typeface="Garamond" charset="0"/>
              <a:ea typeface="Garamond" charset="0"/>
              <a:cs typeface="Garamond" charset="0"/>
              <a:hlinkClick r:id="rId3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387076" y="1174065"/>
            <a:ext cx="7280290" cy="8474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Website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" b="1" dirty="0"/>
          </a:p>
        </p:txBody>
      </p:sp>
      <p:pic>
        <p:nvPicPr>
          <p:cNvPr id="6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76" y="214953"/>
            <a:ext cx="1776592" cy="6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9" y="1785225"/>
            <a:ext cx="3462545" cy="26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80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100</Words>
  <Application>Microsoft Macintosh PowerPoint</Application>
  <PresentationFormat>On-screen Show (16:9)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Garamond</vt:lpstr>
      <vt:lpstr>Proxima Nova</vt:lpstr>
      <vt:lpstr>Wingdings</vt:lpstr>
      <vt:lpstr>Arial</vt:lpstr>
      <vt:lpstr>Retrospect</vt:lpstr>
      <vt:lpstr>MGS 351 Final Project </vt:lpstr>
      <vt:lpstr>Overview    </vt:lpstr>
      <vt:lpstr>Current System    </vt:lpstr>
      <vt:lpstr>Problems    </vt:lpstr>
      <vt:lpstr>Business Value    </vt:lpstr>
      <vt:lpstr>Proposed System &amp; Solutions    </vt:lpstr>
      <vt:lpstr>Website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MGS 351 Final Project </dc:title>
  <cp:lastModifiedBy>Yash Dhumal</cp:lastModifiedBy>
  <cp:revision>15</cp:revision>
  <dcterms:modified xsi:type="dcterms:W3CDTF">2016-05-06T16:21:42Z</dcterms:modified>
</cp:coreProperties>
</file>